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5" r:id="rId8"/>
    <p:sldId id="264" r:id="rId9"/>
    <p:sldId id="261" r:id="rId10"/>
    <p:sldId id="262" r:id="rId1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louros" initials="c" lastIdx="1" clrIdx="0">
    <p:extLst>
      <p:ext uri="{19B8F6BF-5375-455C-9EA6-DF929625EA0E}">
        <p15:presenceInfo xmlns:p15="http://schemas.microsoft.com/office/powerpoint/2012/main" userId="S-1-5-21-1199692735-4154400494-2694984606-528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3" autoAdjust="0"/>
    <p:restoredTop sz="94660"/>
  </p:normalViewPr>
  <p:slideViewPr>
    <p:cSldViewPr snapToGrid="0">
      <p:cViewPr varScale="1">
        <p:scale>
          <a:sx n="45" d="100"/>
          <a:sy n="45" d="100"/>
        </p:scale>
        <p:origin x="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3-25T19:57:07.977" idx="1">
    <p:pos x="3315" y="3950"/>
    <p:text>http://www.infoescola.com/administracao_/diagrama-de-kano/</p:text>
    <p:extLst>
      <p:ext uri="{C676402C-5697-4E1C-873F-D02D1690AC5C}">
        <p15:threadingInfo xmlns:p15="http://schemas.microsoft.com/office/powerpoint/2012/main" timeZoneBias="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DAFE-D3C7-471E-A3AC-E2C5CB940ED8}" type="datetimeFigureOut">
              <a:rPr lang="pt-BR" smtClean="0"/>
              <a:t>24/09/2015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0791-7CC3-4114-9E4F-78B43A801A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8330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DAFE-D3C7-471E-A3AC-E2C5CB940ED8}" type="datetimeFigureOut">
              <a:rPr lang="pt-BR" smtClean="0"/>
              <a:t>24/09/2015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0791-7CC3-4114-9E4F-78B43A801A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4769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DAFE-D3C7-471E-A3AC-E2C5CB940ED8}" type="datetimeFigureOut">
              <a:rPr lang="pt-BR" smtClean="0"/>
              <a:t>24/09/2015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0791-7CC3-4114-9E4F-78B43A801A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0449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DAFE-D3C7-471E-A3AC-E2C5CB940ED8}" type="datetimeFigureOut">
              <a:rPr lang="pt-BR" smtClean="0"/>
              <a:t>24/09/2015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0791-7CC3-4114-9E4F-78B43A801A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9472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DAFE-D3C7-471E-A3AC-E2C5CB940ED8}" type="datetimeFigureOut">
              <a:rPr lang="pt-BR" smtClean="0"/>
              <a:t>24/09/2015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0791-7CC3-4114-9E4F-78B43A801A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3593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DAFE-D3C7-471E-A3AC-E2C5CB940ED8}" type="datetimeFigureOut">
              <a:rPr lang="pt-BR" smtClean="0"/>
              <a:t>24/09/2015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0791-7CC3-4114-9E4F-78B43A801A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8180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DAFE-D3C7-471E-A3AC-E2C5CB940ED8}" type="datetimeFigureOut">
              <a:rPr lang="pt-BR" smtClean="0"/>
              <a:t>24/09/2015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0791-7CC3-4114-9E4F-78B43A801A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9935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DAFE-D3C7-471E-A3AC-E2C5CB940ED8}" type="datetimeFigureOut">
              <a:rPr lang="pt-BR" smtClean="0"/>
              <a:t>24/09/2015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0791-7CC3-4114-9E4F-78B43A801A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552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DAFE-D3C7-471E-A3AC-E2C5CB940ED8}" type="datetimeFigureOut">
              <a:rPr lang="pt-BR" smtClean="0"/>
              <a:t>24/09/2015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0791-7CC3-4114-9E4F-78B43A801A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5255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DAFE-D3C7-471E-A3AC-E2C5CB940ED8}" type="datetimeFigureOut">
              <a:rPr lang="pt-BR" smtClean="0"/>
              <a:t>24/09/2015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0791-7CC3-4114-9E4F-78B43A801A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5356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DAFE-D3C7-471E-A3AC-E2C5CB940ED8}" type="datetimeFigureOut">
              <a:rPr lang="pt-BR" smtClean="0"/>
              <a:t>24/09/2015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10791-7CC3-4114-9E4F-78B43A801A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6627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2DAFE-D3C7-471E-A3AC-E2C5CB940ED8}" type="datetimeFigureOut">
              <a:rPr lang="pt-BR" smtClean="0"/>
              <a:t>24/09/2015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10791-7CC3-4114-9E4F-78B43A801AC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9328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untaingoatsoftware.com/presentations/prioritizing-your-product-backlo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Priorização do </a:t>
            </a:r>
            <a:r>
              <a:rPr lang="pt-BR" dirty="0" err="1" smtClean="0"/>
              <a:t>Product</a:t>
            </a:r>
            <a:r>
              <a:rPr lang="pt-BR" dirty="0" smtClean="0"/>
              <a:t> </a:t>
            </a:r>
            <a:r>
              <a:rPr lang="pt-BR" dirty="0" err="1" smtClean="0"/>
              <a:t>Backlog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Lílian Simão Oliveira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1781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Material interessante sobre o tema:</a:t>
            </a:r>
          </a:p>
          <a:p>
            <a:r>
              <a:rPr lang="pt-BR" dirty="0" smtClean="0">
                <a:hlinkClick r:id="rId2"/>
              </a:rPr>
              <a:t>http://www.mountaingoatsoftware.com/presentations/prioritizing-your-product-backlog</a:t>
            </a:r>
            <a:endParaRPr lang="pt-BR" dirty="0" smtClean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8708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</a:t>
            </a:r>
            <a:r>
              <a:rPr lang="pt-BR" dirty="0" err="1" smtClean="0"/>
              <a:t>Scrum</a:t>
            </a:r>
            <a:r>
              <a:rPr lang="pt-BR" dirty="0" smtClean="0"/>
              <a:t> não define um método específico para priorização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r>
              <a:rPr lang="pt-BR" dirty="0" smtClean="0"/>
              <a:t>Então, quais os métodos possíveis?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2819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Em níveis prioridade</a:t>
            </a:r>
            <a:endParaRPr lang="pt-BR" dirty="0"/>
          </a:p>
        </p:txBody>
      </p:sp>
      <p:pic>
        <p:nvPicPr>
          <p:cNvPr id="1026" name="Picture 2" descr="http://www.klebermota.eti.br/wp-content/index_html_ffdbbd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11" y="2041091"/>
            <a:ext cx="8186719" cy="372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838200" y="5896947"/>
            <a:ext cx="7932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Fonte: </a:t>
            </a:r>
            <a:r>
              <a:rPr lang="pt-BR" dirty="0" err="1" smtClean="0"/>
              <a:t>google</a:t>
            </a:r>
            <a:r>
              <a:rPr lang="pt-BR" dirty="0" smtClean="0"/>
              <a:t> imagens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4763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Modelo Kano</a:t>
            </a:r>
            <a:endParaRPr lang="pt-BR" dirty="0"/>
          </a:p>
        </p:txBody>
      </p:sp>
      <p:pic>
        <p:nvPicPr>
          <p:cNvPr id="2050" name="Picture 2" descr="http://www.infoescola.com/wp-content/uploads/2009/08/full-1-9a3f89f5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628" y="1477962"/>
            <a:ext cx="7602973" cy="4756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3048000" y="6234696"/>
            <a:ext cx="656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Fonte: Google imagens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7026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0" y="679643"/>
            <a:ext cx="8674100" cy="541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9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9230" y="1041401"/>
            <a:ext cx="9154470" cy="456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516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1.bp.blogspot.com/-Wn1BXxYdQaw/U2lpic2v-oI/AAAAAAAAFQ4/x0WB4E-iQwk/s1600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08" y="1255564"/>
            <a:ext cx="11654992" cy="454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924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900" y="218248"/>
            <a:ext cx="4083050" cy="6512752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9112" y="1252537"/>
            <a:ext cx="6134205" cy="258763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9111" y="1947862"/>
            <a:ext cx="3374609" cy="236538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8900" y="1947862"/>
            <a:ext cx="243840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434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Priorização de especialistas</a:t>
            </a:r>
          </a:p>
          <a:p>
            <a:r>
              <a:rPr lang="pt-BR" dirty="0" smtClean="0"/>
              <a:t>Organização por temas</a:t>
            </a:r>
          </a:p>
          <a:p>
            <a:r>
              <a:rPr lang="pt-BR" dirty="0" smtClean="0"/>
              <a:t>Análise Financeira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1807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53</Words>
  <Application>Microsoft Office PowerPoint</Application>
  <PresentationFormat>Widescreen</PresentationFormat>
  <Paragraphs>14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do Office</vt:lpstr>
      <vt:lpstr>Priorização do Product Backlog</vt:lpstr>
      <vt:lpstr>O Scrum não define um método específico para priorização</vt:lpstr>
      <vt:lpstr>Em níveis prioridade</vt:lpstr>
      <vt:lpstr>Modelo Kano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Fatec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Priorização do Product Backlog</dc:title>
  <dc:creator>calouros</dc:creator>
  <cp:lastModifiedBy>Lilian Simao Oliveira</cp:lastModifiedBy>
  <cp:revision>5</cp:revision>
  <dcterms:created xsi:type="dcterms:W3CDTF">2015-03-25T22:58:38Z</dcterms:created>
  <dcterms:modified xsi:type="dcterms:W3CDTF">2015-09-24T23:35:36Z</dcterms:modified>
</cp:coreProperties>
</file>